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7"/>
  </p:notesMasterIdLst>
  <p:sldIdLst>
    <p:sldId id="269" r:id="rId2"/>
    <p:sldId id="265" r:id="rId3"/>
    <p:sldId id="266" r:id="rId4"/>
    <p:sldId id="267" r:id="rId5"/>
    <p:sldId id="268" r:id="rId6"/>
  </p:sldIdLst>
  <p:sldSz cx="6119813" cy="4319588"/>
  <p:notesSz cx="6858000" cy="9144000"/>
  <p:embeddedFontLst>
    <p:embeddedFont>
      <p:font typeface="Play" panose="020B0604020202020204" charset="0"/>
      <p:regular r:id="rId8"/>
      <p:bold r:id="rId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EC45F4-022A-499C-911D-3305A6062B6E}" v="28" dt="2026-07-16T04:48:21.164"/>
  </p1510:revLst>
</p1510:revInfo>
</file>

<file path=ppt/tableStyles.xml><?xml version="1.0" encoding="utf-8"?>
<a:tblStyleLst xmlns:a="http://schemas.openxmlformats.org/drawingml/2006/main" def="{5E142ECE-845B-42AD-B02F-5E5F85B4AF0F}">
  <a:tblStyle styleId="{5E142ECE-845B-42AD-B02F-5E5F85B4AF0F}" styleName="Table_0">
    <a:wholeTbl>
      <a:tcTxStyle b="off" i="off">
        <a:font>
          <a:latin typeface="Aptos"/>
          <a:ea typeface="Aptos"/>
          <a:cs typeface="Aptos"/>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9EC"/>
          </a:solidFill>
        </a:fill>
      </a:tcStyle>
    </a:wholeTbl>
    <a:band1H>
      <a:tcTxStyle/>
      <a:tcStyle>
        <a:tcBdr/>
        <a:fill>
          <a:solidFill>
            <a:srgbClr val="CAD1D8"/>
          </a:solidFill>
        </a:fill>
      </a:tcStyle>
    </a:band1H>
    <a:band2H>
      <a:tcTxStyle/>
      <a:tcStyle>
        <a:tcBdr/>
      </a:tcStyle>
    </a:band2H>
    <a:band1V>
      <a:tcTxStyle/>
      <a:tcStyle>
        <a:tcBdr/>
        <a:fill>
          <a:solidFill>
            <a:srgbClr val="CAD1D8"/>
          </a:solidFill>
        </a:fill>
      </a:tcStyle>
    </a:band1V>
    <a:band2V>
      <a:tcTxStyle/>
      <a:tcStyle>
        <a:tcBdr/>
      </a:tcStyle>
    </a:band2V>
    <a:lastCol>
      <a:tcTxStyle b="on" i="off">
        <a:font>
          <a:latin typeface="Aptos"/>
          <a:ea typeface="Aptos"/>
          <a:cs typeface="Aptos"/>
        </a:font>
        <a:schemeClr val="lt1"/>
      </a:tcTxStyle>
      <a:tcStyle>
        <a:tcBdr/>
        <a:fill>
          <a:solidFill>
            <a:schemeClr val="accent1"/>
          </a:solidFill>
        </a:fill>
      </a:tcStyle>
    </a:lastCol>
    <a:firstCol>
      <a:tcTxStyle b="on" i="off">
        <a:font>
          <a:latin typeface="Aptos"/>
          <a:ea typeface="Aptos"/>
          <a:cs typeface="Aptos"/>
        </a:font>
        <a:schemeClr val="lt1"/>
      </a:tcTxStyle>
      <a:tcStyle>
        <a:tcBdr/>
        <a:fill>
          <a:solidFill>
            <a:schemeClr val="accent1"/>
          </a:solidFill>
        </a:fill>
      </a:tcStyle>
    </a:firstCol>
    <a:lastRow>
      <a:tcTxStyle b="on" i="off">
        <a:font>
          <a:latin typeface="Aptos"/>
          <a:ea typeface="Aptos"/>
          <a:cs typeface="Aptos"/>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ptos"/>
          <a:ea typeface="Aptos"/>
          <a:cs typeface="Aptos"/>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125" d="100"/>
          <a:sy n="125" d="100"/>
        </p:scale>
        <p:origin x="1416" y="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2.fntdata"/><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11: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12: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3:notes"/>
          <p:cNvSpPr>
            <a:spLocks noGrp="1" noRot="1" noChangeAspect="1"/>
          </p:cNvSpPr>
          <p:nvPr>
            <p:ph type="sldImg" idx="2"/>
          </p:nvPr>
        </p:nvSpPr>
        <p:spPr>
          <a:xfrm>
            <a:off x="1000125" y="685800"/>
            <a:ext cx="485775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3"/>
          <p:cNvSpPr txBox="1">
            <a:spLocks noGrp="1"/>
          </p:cNvSpPr>
          <p:nvPr>
            <p:ph type="ctrTitle"/>
          </p:nvPr>
        </p:nvSpPr>
        <p:spPr>
          <a:xfrm>
            <a:off x="458986" y="706933"/>
            <a:ext cx="5201841" cy="1503857"/>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subTitle" idx="1"/>
          </p:nvPr>
        </p:nvSpPr>
        <p:spPr>
          <a:xfrm>
            <a:off x="764977" y="2268784"/>
            <a:ext cx="4589860" cy="10429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630"/>
              </a:spcBef>
              <a:spcAft>
                <a:spcPts val="0"/>
              </a:spcAft>
              <a:buClr>
                <a:schemeClr val="dk1"/>
              </a:buClr>
              <a:buSzPts val="1512"/>
              <a:buNone/>
              <a:defRPr sz="1512"/>
            </a:lvl1pPr>
            <a:lvl2pPr lvl="1" algn="ctr">
              <a:lnSpc>
                <a:spcPct val="90000"/>
              </a:lnSpc>
              <a:spcBef>
                <a:spcPts val="315"/>
              </a:spcBef>
              <a:spcAft>
                <a:spcPts val="0"/>
              </a:spcAft>
              <a:buClr>
                <a:schemeClr val="dk1"/>
              </a:buClr>
              <a:buSzPts val="1260"/>
              <a:buNone/>
              <a:defRPr sz="1260"/>
            </a:lvl2pPr>
            <a:lvl3pPr lvl="2" algn="ctr">
              <a:lnSpc>
                <a:spcPct val="90000"/>
              </a:lnSpc>
              <a:spcBef>
                <a:spcPts val="315"/>
              </a:spcBef>
              <a:spcAft>
                <a:spcPts val="0"/>
              </a:spcAft>
              <a:buClr>
                <a:schemeClr val="dk1"/>
              </a:buClr>
              <a:buSzPts val="1134"/>
              <a:buNone/>
              <a:defRPr sz="1134"/>
            </a:lvl3pPr>
            <a:lvl4pPr lvl="3" algn="ctr">
              <a:lnSpc>
                <a:spcPct val="90000"/>
              </a:lnSpc>
              <a:spcBef>
                <a:spcPts val="315"/>
              </a:spcBef>
              <a:spcAft>
                <a:spcPts val="0"/>
              </a:spcAft>
              <a:buClr>
                <a:schemeClr val="dk1"/>
              </a:buClr>
              <a:buSzPts val="1008"/>
              <a:buNone/>
              <a:defRPr sz="1008"/>
            </a:lvl4pPr>
            <a:lvl5pPr lvl="4" algn="ctr">
              <a:lnSpc>
                <a:spcPct val="90000"/>
              </a:lnSpc>
              <a:spcBef>
                <a:spcPts val="315"/>
              </a:spcBef>
              <a:spcAft>
                <a:spcPts val="0"/>
              </a:spcAft>
              <a:buClr>
                <a:schemeClr val="dk1"/>
              </a:buClr>
              <a:buSzPts val="1008"/>
              <a:buNone/>
              <a:defRPr sz="1008"/>
            </a:lvl5pPr>
            <a:lvl6pPr lvl="5" algn="ctr">
              <a:lnSpc>
                <a:spcPct val="90000"/>
              </a:lnSpc>
              <a:spcBef>
                <a:spcPts val="315"/>
              </a:spcBef>
              <a:spcAft>
                <a:spcPts val="0"/>
              </a:spcAft>
              <a:buClr>
                <a:schemeClr val="dk1"/>
              </a:buClr>
              <a:buSzPts val="1008"/>
              <a:buNone/>
              <a:defRPr sz="1008"/>
            </a:lvl6pPr>
            <a:lvl7pPr lvl="6" algn="ctr">
              <a:lnSpc>
                <a:spcPct val="90000"/>
              </a:lnSpc>
              <a:spcBef>
                <a:spcPts val="315"/>
              </a:spcBef>
              <a:spcAft>
                <a:spcPts val="0"/>
              </a:spcAft>
              <a:buClr>
                <a:schemeClr val="dk1"/>
              </a:buClr>
              <a:buSzPts val="1008"/>
              <a:buNone/>
              <a:defRPr sz="1008"/>
            </a:lvl7pPr>
            <a:lvl8pPr lvl="7" algn="ctr">
              <a:lnSpc>
                <a:spcPct val="90000"/>
              </a:lnSpc>
              <a:spcBef>
                <a:spcPts val="315"/>
              </a:spcBef>
              <a:spcAft>
                <a:spcPts val="0"/>
              </a:spcAft>
              <a:buClr>
                <a:schemeClr val="dk1"/>
              </a:buClr>
              <a:buSzPts val="1008"/>
              <a:buNone/>
              <a:defRPr sz="1008"/>
            </a:lvl8pPr>
            <a:lvl9pPr lvl="8" algn="ctr">
              <a:lnSpc>
                <a:spcPct val="90000"/>
              </a:lnSpc>
              <a:spcBef>
                <a:spcPts val="315"/>
              </a:spcBef>
              <a:spcAft>
                <a:spcPts val="0"/>
              </a:spcAft>
              <a:buClr>
                <a:schemeClr val="dk1"/>
              </a:buClr>
              <a:buSzPts val="1008"/>
              <a:buNone/>
              <a:defRPr sz="1008"/>
            </a:lvl9pPr>
          </a:lstStyle>
          <a:p>
            <a:endParaRPr/>
          </a:p>
        </p:txBody>
      </p:sp>
      <p:sp>
        <p:nvSpPr>
          <p:cNvPr id="20" name="Google Shape;20;p3"/>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417550" y="1076899"/>
            <a:ext cx="5278339" cy="179682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779"/>
              <a:buFont typeface="Play"/>
              <a:buNone/>
              <a:defRPr sz="3779"/>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417550" y="2890725"/>
            <a:ext cx="5278339" cy="94491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630"/>
              </a:spcBef>
              <a:spcAft>
                <a:spcPts val="0"/>
              </a:spcAft>
              <a:buClr>
                <a:srgbClr val="757575"/>
              </a:buClr>
              <a:buSzPts val="1512"/>
              <a:buNone/>
              <a:defRPr sz="1512">
                <a:solidFill>
                  <a:srgbClr val="757575"/>
                </a:solidFill>
              </a:defRPr>
            </a:lvl1pPr>
            <a:lvl2pPr marL="914400" lvl="1" indent="-228600" algn="l">
              <a:lnSpc>
                <a:spcPct val="90000"/>
              </a:lnSpc>
              <a:spcBef>
                <a:spcPts val="315"/>
              </a:spcBef>
              <a:spcAft>
                <a:spcPts val="0"/>
              </a:spcAft>
              <a:buClr>
                <a:srgbClr val="757575"/>
              </a:buClr>
              <a:buSzPts val="1260"/>
              <a:buNone/>
              <a:defRPr sz="1260">
                <a:solidFill>
                  <a:srgbClr val="757575"/>
                </a:solidFill>
              </a:defRPr>
            </a:lvl2pPr>
            <a:lvl3pPr marL="1371600" lvl="2" indent="-228600" algn="l">
              <a:lnSpc>
                <a:spcPct val="90000"/>
              </a:lnSpc>
              <a:spcBef>
                <a:spcPts val="315"/>
              </a:spcBef>
              <a:spcAft>
                <a:spcPts val="0"/>
              </a:spcAft>
              <a:buClr>
                <a:srgbClr val="757575"/>
              </a:buClr>
              <a:buSzPts val="1134"/>
              <a:buNone/>
              <a:defRPr sz="1134">
                <a:solidFill>
                  <a:srgbClr val="757575"/>
                </a:solidFill>
              </a:defRPr>
            </a:lvl3pPr>
            <a:lvl4pPr marL="1828800" lvl="3" indent="-228600" algn="l">
              <a:lnSpc>
                <a:spcPct val="90000"/>
              </a:lnSpc>
              <a:spcBef>
                <a:spcPts val="315"/>
              </a:spcBef>
              <a:spcAft>
                <a:spcPts val="0"/>
              </a:spcAft>
              <a:buClr>
                <a:srgbClr val="757575"/>
              </a:buClr>
              <a:buSzPts val="1008"/>
              <a:buNone/>
              <a:defRPr sz="1008">
                <a:solidFill>
                  <a:srgbClr val="757575"/>
                </a:solidFill>
              </a:defRPr>
            </a:lvl4pPr>
            <a:lvl5pPr marL="2286000" lvl="4" indent="-228600" algn="l">
              <a:lnSpc>
                <a:spcPct val="90000"/>
              </a:lnSpc>
              <a:spcBef>
                <a:spcPts val="315"/>
              </a:spcBef>
              <a:spcAft>
                <a:spcPts val="0"/>
              </a:spcAft>
              <a:buClr>
                <a:srgbClr val="757575"/>
              </a:buClr>
              <a:buSzPts val="1008"/>
              <a:buNone/>
              <a:defRPr sz="1008">
                <a:solidFill>
                  <a:srgbClr val="757575"/>
                </a:solidFill>
              </a:defRPr>
            </a:lvl5pPr>
            <a:lvl6pPr marL="2743200" lvl="5" indent="-228600" algn="l">
              <a:lnSpc>
                <a:spcPct val="90000"/>
              </a:lnSpc>
              <a:spcBef>
                <a:spcPts val="315"/>
              </a:spcBef>
              <a:spcAft>
                <a:spcPts val="0"/>
              </a:spcAft>
              <a:buClr>
                <a:srgbClr val="757575"/>
              </a:buClr>
              <a:buSzPts val="1008"/>
              <a:buNone/>
              <a:defRPr sz="1008">
                <a:solidFill>
                  <a:srgbClr val="757575"/>
                </a:solidFill>
              </a:defRPr>
            </a:lvl6pPr>
            <a:lvl7pPr marL="3200400" lvl="6" indent="-228600" algn="l">
              <a:lnSpc>
                <a:spcPct val="90000"/>
              </a:lnSpc>
              <a:spcBef>
                <a:spcPts val="315"/>
              </a:spcBef>
              <a:spcAft>
                <a:spcPts val="0"/>
              </a:spcAft>
              <a:buClr>
                <a:srgbClr val="757575"/>
              </a:buClr>
              <a:buSzPts val="1008"/>
              <a:buNone/>
              <a:defRPr sz="1008">
                <a:solidFill>
                  <a:srgbClr val="757575"/>
                </a:solidFill>
              </a:defRPr>
            </a:lvl7pPr>
            <a:lvl8pPr marL="3657600" lvl="7" indent="-228600" algn="l">
              <a:lnSpc>
                <a:spcPct val="90000"/>
              </a:lnSpc>
              <a:spcBef>
                <a:spcPts val="315"/>
              </a:spcBef>
              <a:spcAft>
                <a:spcPts val="0"/>
              </a:spcAft>
              <a:buClr>
                <a:srgbClr val="757575"/>
              </a:buClr>
              <a:buSzPts val="1008"/>
              <a:buNone/>
              <a:defRPr sz="1008">
                <a:solidFill>
                  <a:srgbClr val="757575"/>
                </a:solidFill>
              </a:defRPr>
            </a:lvl8pPr>
            <a:lvl9pPr marL="4114800" lvl="8" indent="-228600" algn="l">
              <a:lnSpc>
                <a:spcPct val="90000"/>
              </a:lnSpc>
              <a:spcBef>
                <a:spcPts val="315"/>
              </a:spcBef>
              <a:spcAft>
                <a:spcPts val="0"/>
              </a:spcAft>
              <a:buClr>
                <a:srgbClr val="757575"/>
              </a:buClr>
              <a:buSzPts val="1008"/>
              <a:buNone/>
              <a:defRPr sz="1008">
                <a:solidFill>
                  <a:srgbClr val="757575"/>
                </a:solidFill>
              </a:defRPr>
            </a:lvl9pPr>
          </a:lstStyle>
          <a:p>
            <a:endParaRPr/>
          </a:p>
        </p:txBody>
      </p:sp>
      <p:sp>
        <p:nvSpPr>
          <p:cNvPr id="26" name="Google Shape;26;p4"/>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420737" y="1149890"/>
            <a:ext cx="2600921" cy="27407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3098155" y="1149890"/>
            <a:ext cx="2600921" cy="27407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421534"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421535" y="1058899"/>
            <a:ext cx="2588967" cy="51895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630"/>
              </a:spcBef>
              <a:spcAft>
                <a:spcPts val="0"/>
              </a:spcAft>
              <a:buClr>
                <a:schemeClr val="dk1"/>
              </a:buClr>
              <a:buSzPts val="1512"/>
              <a:buNone/>
              <a:defRPr sz="1512" b="1"/>
            </a:lvl1pPr>
            <a:lvl2pPr marL="914400" lvl="1" indent="-228600" algn="l">
              <a:lnSpc>
                <a:spcPct val="90000"/>
              </a:lnSpc>
              <a:spcBef>
                <a:spcPts val="315"/>
              </a:spcBef>
              <a:spcAft>
                <a:spcPts val="0"/>
              </a:spcAft>
              <a:buClr>
                <a:schemeClr val="dk1"/>
              </a:buClr>
              <a:buSzPts val="1260"/>
              <a:buNone/>
              <a:defRPr sz="1260" b="1"/>
            </a:lvl2pPr>
            <a:lvl3pPr marL="1371600" lvl="2" indent="-228600" algn="l">
              <a:lnSpc>
                <a:spcPct val="90000"/>
              </a:lnSpc>
              <a:spcBef>
                <a:spcPts val="315"/>
              </a:spcBef>
              <a:spcAft>
                <a:spcPts val="0"/>
              </a:spcAft>
              <a:buClr>
                <a:schemeClr val="dk1"/>
              </a:buClr>
              <a:buSzPts val="1134"/>
              <a:buNone/>
              <a:defRPr sz="1134" b="1"/>
            </a:lvl3pPr>
            <a:lvl4pPr marL="1828800" lvl="3" indent="-228600" algn="l">
              <a:lnSpc>
                <a:spcPct val="90000"/>
              </a:lnSpc>
              <a:spcBef>
                <a:spcPts val="315"/>
              </a:spcBef>
              <a:spcAft>
                <a:spcPts val="0"/>
              </a:spcAft>
              <a:buClr>
                <a:schemeClr val="dk1"/>
              </a:buClr>
              <a:buSzPts val="1008"/>
              <a:buNone/>
              <a:defRPr sz="1008" b="1"/>
            </a:lvl4pPr>
            <a:lvl5pPr marL="2286000" lvl="4" indent="-228600" algn="l">
              <a:lnSpc>
                <a:spcPct val="90000"/>
              </a:lnSpc>
              <a:spcBef>
                <a:spcPts val="315"/>
              </a:spcBef>
              <a:spcAft>
                <a:spcPts val="0"/>
              </a:spcAft>
              <a:buClr>
                <a:schemeClr val="dk1"/>
              </a:buClr>
              <a:buSzPts val="1008"/>
              <a:buNone/>
              <a:defRPr sz="1008" b="1"/>
            </a:lvl5pPr>
            <a:lvl6pPr marL="2743200" lvl="5" indent="-228600" algn="l">
              <a:lnSpc>
                <a:spcPct val="90000"/>
              </a:lnSpc>
              <a:spcBef>
                <a:spcPts val="315"/>
              </a:spcBef>
              <a:spcAft>
                <a:spcPts val="0"/>
              </a:spcAft>
              <a:buClr>
                <a:schemeClr val="dk1"/>
              </a:buClr>
              <a:buSzPts val="1008"/>
              <a:buNone/>
              <a:defRPr sz="1008" b="1"/>
            </a:lvl6pPr>
            <a:lvl7pPr marL="3200400" lvl="6" indent="-228600" algn="l">
              <a:lnSpc>
                <a:spcPct val="90000"/>
              </a:lnSpc>
              <a:spcBef>
                <a:spcPts val="315"/>
              </a:spcBef>
              <a:spcAft>
                <a:spcPts val="0"/>
              </a:spcAft>
              <a:buClr>
                <a:schemeClr val="dk1"/>
              </a:buClr>
              <a:buSzPts val="1008"/>
              <a:buNone/>
              <a:defRPr sz="1008" b="1"/>
            </a:lvl7pPr>
            <a:lvl8pPr marL="3657600" lvl="7" indent="-228600" algn="l">
              <a:lnSpc>
                <a:spcPct val="90000"/>
              </a:lnSpc>
              <a:spcBef>
                <a:spcPts val="315"/>
              </a:spcBef>
              <a:spcAft>
                <a:spcPts val="0"/>
              </a:spcAft>
              <a:buClr>
                <a:schemeClr val="dk1"/>
              </a:buClr>
              <a:buSzPts val="1008"/>
              <a:buNone/>
              <a:defRPr sz="1008" b="1"/>
            </a:lvl8pPr>
            <a:lvl9pPr marL="4114800" lvl="8" indent="-228600" algn="l">
              <a:lnSpc>
                <a:spcPct val="90000"/>
              </a:lnSpc>
              <a:spcBef>
                <a:spcPts val="315"/>
              </a:spcBef>
              <a:spcAft>
                <a:spcPts val="0"/>
              </a:spcAft>
              <a:buClr>
                <a:schemeClr val="dk1"/>
              </a:buClr>
              <a:buSzPts val="1008"/>
              <a:buNone/>
              <a:defRPr sz="1008" b="1"/>
            </a:lvl9pPr>
          </a:lstStyle>
          <a:p>
            <a:endParaRPr/>
          </a:p>
        </p:txBody>
      </p:sp>
      <p:sp>
        <p:nvSpPr>
          <p:cNvPr id="39" name="Google Shape;39;p6"/>
          <p:cNvSpPr txBox="1">
            <a:spLocks noGrp="1"/>
          </p:cNvSpPr>
          <p:nvPr>
            <p:ph type="body" idx="2"/>
          </p:nvPr>
        </p:nvSpPr>
        <p:spPr>
          <a:xfrm>
            <a:off x="421535" y="1577849"/>
            <a:ext cx="2588967" cy="23207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3098155" y="1058899"/>
            <a:ext cx="2601718" cy="51895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630"/>
              </a:spcBef>
              <a:spcAft>
                <a:spcPts val="0"/>
              </a:spcAft>
              <a:buClr>
                <a:schemeClr val="dk1"/>
              </a:buClr>
              <a:buSzPts val="1512"/>
              <a:buNone/>
              <a:defRPr sz="1512" b="1"/>
            </a:lvl1pPr>
            <a:lvl2pPr marL="914400" lvl="1" indent="-228600" algn="l">
              <a:lnSpc>
                <a:spcPct val="90000"/>
              </a:lnSpc>
              <a:spcBef>
                <a:spcPts val="315"/>
              </a:spcBef>
              <a:spcAft>
                <a:spcPts val="0"/>
              </a:spcAft>
              <a:buClr>
                <a:schemeClr val="dk1"/>
              </a:buClr>
              <a:buSzPts val="1260"/>
              <a:buNone/>
              <a:defRPr sz="1260" b="1"/>
            </a:lvl2pPr>
            <a:lvl3pPr marL="1371600" lvl="2" indent="-228600" algn="l">
              <a:lnSpc>
                <a:spcPct val="90000"/>
              </a:lnSpc>
              <a:spcBef>
                <a:spcPts val="315"/>
              </a:spcBef>
              <a:spcAft>
                <a:spcPts val="0"/>
              </a:spcAft>
              <a:buClr>
                <a:schemeClr val="dk1"/>
              </a:buClr>
              <a:buSzPts val="1134"/>
              <a:buNone/>
              <a:defRPr sz="1134" b="1"/>
            </a:lvl3pPr>
            <a:lvl4pPr marL="1828800" lvl="3" indent="-228600" algn="l">
              <a:lnSpc>
                <a:spcPct val="90000"/>
              </a:lnSpc>
              <a:spcBef>
                <a:spcPts val="315"/>
              </a:spcBef>
              <a:spcAft>
                <a:spcPts val="0"/>
              </a:spcAft>
              <a:buClr>
                <a:schemeClr val="dk1"/>
              </a:buClr>
              <a:buSzPts val="1008"/>
              <a:buNone/>
              <a:defRPr sz="1008" b="1"/>
            </a:lvl4pPr>
            <a:lvl5pPr marL="2286000" lvl="4" indent="-228600" algn="l">
              <a:lnSpc>
                <a:spcPct val="90000"/>
              </a:lnSpc>
              <a:spcBef>
                <a:spcPts val="315"/>
              </a:spcBef>
              <a:spcAft>
                <a:spcPts val="0"/>
              </a:spcAft>
              <a:buClr>
                <a:schemeClr val="dk1"/>
              </a:buClr>
              <a:buSzPts val="1008"/>
              <a:buNone/>
              <a:defRPr sz="1008" b="1"/>
            </a:lvl5pPr>
            <a:lvl6pPr marL="2743200" lvl="5" indent="-228600" algn="l">
              <a:lnSpc>
                <a:spcPct val="90000"/>
              </a:lnSpc>
              <a:spcBef>
                <a:spcPts val="315"/>
              </a:spcBef>
              <a:spcAft>
                <a:spcPts val="0"/>
              </a:spcAft>
              <a:buClr>
                <a:schemeClr val="dk1"/>
              </a:buClr>
              <a:buSzPts val="1008"/>
              <a:buNone/>
              <a:defRPr sz="1008" b="1"/>
            </a:lvl6pPr>
            <a:lvl7pPr marL="3200400" lvl="6" indent="-228600" algn="l">
              <a:lnSpc>
                <a:spcPct val="90000"/>
              </a:lnSpc>
              <a:spcBef>
                <a:spcPts val="315"/>
              </a:spcBef>
              <a:spcAft>
                <a:spcPts val="0"/>
              </a:spcAft>
              <a:buClr>
                <a:schemeClr val="dk1"/>
              </a:buClr>
              <a:buSzPts val="1008"/>
              <a:buNone/>
              <a:defRPr sz="1008" b="1"/>
            </a:lvl7pPr>
            <a:lvl8pPr marL="3657600" lvl="7" indent="-228600" algn="l">
              <a:lnSpc>
                <a:spcPct val="90000"/>
              </a:lnSpc>
              <a:spcBef>
                <a:spcPts val="315"/>
              </a:spcBef>
              <a:spcAft>
                <a:spcPts val="0"/>
              </a:spcAft>
              <a:buClr>
                <a:schemeClr val="dk1"/>
              </a:buClr>
              <a:buSzPts val="1008"/>
              <a:buNone/>
              <a:defRPr sz="1008" b="1"/>
            </a:lvl8pPr>
            <a:lvl9pPr marL="4114800" lvl="8" indent="-228600" algn="l">
              <a:lnSpc>
                <a:spcPct val="90000"/>
              </a:lnSpc>
              <a:spcBef>
                <a:spcPts val="315"/>
              </a:spcBef>
              <a:spcAft>
                <a:spcPts val="0"/>
              </a:spcAft>
              <a:buClr>
                <a:schemeClr val="dk1"/>
              </a:buClr>
              <a:buSzPts val="1008"/>
              <a:buNone/>
              <a:defRPr sz="1008" b="1"/>
            </a:lvl9pPr>
          </a:lstStyle>
          <a:p>
            <a:endParaRPr/>
          </a:p>
        </p:txBody>
      </p:sp>
      <p:sp>
        <p:nvSpPr>
          <p:cNvPr id="41" name="Google Shape;41;p6"/>
          <p:cNvSpPr txBox="1">
            <a:spLocks noGrp="1"/>
          </p:cNvSpPr>
          <p:nvPr>
            <p:ph type="body" idx="4"/>
          </p:nvPr>
        </p:nvSpPr>
        <p:spPr>
          <a:xfrm>
            <a:off x="3098155" y="1577849"/>
            <a:ext cx="2601718" cy="232077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421534" y="287972"/>
            <a:ext cx="1973799" cy="10079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2601718" y="621942"/>
            <a:ext cx="3098155" cy="3069707"/>
          </a:xfrm>
          <a:prstGeom prst="rect">
            <a:avLst/>
          </a:prstGeom>
          <a:noFill/>
          <a:ln>
            <a:noFill/>
          </a:ln>
        </p:spPr>
        <p:txBody>
          <a:bodyPr spcFirstLastPara="1" wrap="square" lIns="91425" tIns="45700" rIns="91425" bIns="45700" anchor="t" anchorCtr="0">
            <a:normAutofit/>
          </a:bodyPr>
          <a:lstStyle>
            <a:lvl1pPr marL="457200" lvl="0" indent="-356616" algn="l">
              <a:lnSpc>
                <a:spcPct val="90000"/>
              </a:lnSpc>
              <a:spcBef>
                <a:spcPts val="630"/>
              </a:spcBef>
              <a:spcAft>
                <a:spcPts val="0"/>
              </a:spcAft>
              <a:buClr>
                <a:schemeClr val="dk1"/>
              </a:buClr>
              <a:buSzPts val="2016"/>
              <a:buChar char="•"/>
              <a:defRPr sz="2016"/>
            </a:lvl1pPr>
            <a:lvl2pPr marL="914400" lvl="1" indent="-340614" algn="l">
              <a:lnSpc>
                <a:spcPct val="90000"/>
              </a:lnSpc>
              <a:spcBef>
                <a:spcPts val="315"/>
              </a:spcBef>
              <a:spcAft>
                <a:spcPts val="0"/>
              </a:spcAft>
              <a:buClr>
                <a:schemeClr val="dk1"/>
              </a:buClr>
              <a:buSzPts val="1764"/>
              <a:buChar char="•"/>
              <a:defRPr sz="1764"/>
            </a:lvl2pPr>
            <a:lvl3pPr marL="1371600" lvl="2" indent="-324611" algn="l">
              <a:lnSpc>
                <a:spcPct val="90000"/>
              </a:lnSpc>
              <a:spcBef>
                <a:spcPts val="315"/>
              </a:spcBef>
              <a:spcAft>
                <a:spcPts val="0"/>
              </a:spcAft>
              <a:buClr>
                <a:schemeClr val="dk1"/>
              </a:buClr>
              <a:buSzPts val="1512"/>
              <a:buChar char="•"/>
              <a:defRPr sz="1512"/>
            </a:lvl3pPr>
            <a:lvl4pPr marL="1828800" lvl="3" indent="-308610" algn="l">
              <a:lnSpc>
                <a:spcPct val="90000"/>
              </a:lnSpc>
              <a:spcBef>
                <a:spcPts val="315"/>
              </a:spcBef>
              <a:spcAft>
                <a:spcPts val="0"/>
              </a:spcAft>
              <a:buClr>
                <a:schemeClr val="dk1"/>
              </a:buClr>
              <a:buSzPts val="1260"/>
              <a:buChar char="•"/>
              <a:defRPr sz="1260"/>
            </a:lvl4pPr>
            <a:lvl5pPr marL="2286000" lvl="4" indent="-308610" algn="l">
              <a:lnSpc>
                <a:spcPct val="90000"/>
              </a:lnSpc>
              <a:spcBef>
                <a:spcPts val="315"/>
              </a:spcBef>
              <a:spcAft>
                <a:spcPts val="0"/>
              </a:spcAft>
              <a:buClr>
                <a:schemeClr val="dk1"/>
              </a:buClr>
              <a:buSzPts val="1260"/>
              <a:buChar char="•"/>
              <a:defRPr sz="1260"/>
            </a:lvl5pPr>
            <a:lvl6pPr marL="2743200" lvl="5" indent="-308610" algn="l">
              <a:lnSpc>
                <a:spcPct val="90000"/>
              </a:lnSpc>
              <a:spcBef>
                <a:spcPts val="315"/>
              </a:spcBef>
              <a:spcAft>
                <a:spcPts val="0"/>
              </a:spcAft>
              <a:buClr>
                <a:schemeClr val="dk1"/>
              </a:buClr>
              <a:buSzPts val="1260"/>
              <a:buChar char="•"/>
              <a:defRPr sz="1260"/>
            </a:lvl6pPr>
            <a:lvl7pPr marL="3200400" lvl="6" indent="-308610" algn="l">
              <a:lnSpc>
                <a:spcPct val="90000"/>
              </a:lnSpc>
              <a:spcBef>
                <a:spcPts val="315"/>
              </a:spcBef>
              <a:spcAft>
                <a:spcPts val="0"/>
              </a:spcAft>
              <a:buClr>
                <a:schemeClr val="dk1"/>
              </a:buClr>
              <a:buSzPts val="1260"/>
              <a:buChar char="•"/>
              <a:defRPr sz="1260"/>
            </a:lvl7pPr>
            <a:lvl8pPr marL="3657600" lvl="7" indent="-308609" algn="l">
              <a:lnSpc>
                <a:spcPct val="90000"/>
              </a:lnSpc>
              <a:spcBef>
                <a:spcPts val="315"/>
              </a:spcBef>
              <a:spcAft>
                <a:spcPts val="0"/>
              </a:spcAft>
              <a:buClr>
                <a:schemeClr val="dk1"/>
              </a:buClr>
              <a:buSzPts val="1260"/>
              <a:buChar char="•"/>
              <a:defRPr sz="1260"/>
            </a:lvl8pPr>
            <a:lvl9pPr marL="4114800" lvl="8" indent="-308609" algn="l">
              <a:lnSpc>
                <a:spcPct val="90000"/>
              </a:lnSpc>
              <a:spcBef>
                <a:spcPts val="315"/>
              </a:spcBef>
              <a:spcAft>
                <a:spcPts val="0"/>
              </a:spcAft>
              <a:buClr>
                <a:schemeClr val="dk1"/>
              </a:buClr>
              <a:buSzPts val="1260"/>
              <a:buChar char="•"/>
              <a:defRPr sz="1260"/>
            </a:lvl9pPr>
          </a:lstStyle>
          <a:p>
            <a:endParaRPr/>
          </a:p>
        </p:txBody>
      </p:sp>
      <p:sp>
        <p:nvSpPr>
          <p:cNvPr id="57" name="Google Shape;57;p9"/>
          <p:cNvSpPr txBox="1">
            <a:spLocks noGrp="1"/>
          </p:cNvSpPr>
          <p:nvPr>
            <p:ph type="body" idx="2"/>
          </p:nvPr>
        </p:nvSpPr>
        <p:spPr>
          <a:xfrm>
            <a:off x="421534" y="1295877"/>
            <a:ext cx="1973799" cy="24007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630"/>
              </a:spcBef>
              <a:spcAft>
                <a:spcPts val="0"/>
              </a:spcAft>
              <a:buClr>
                <a:schemeClr val="dk1"/>
              </a:buClr>
              <a:buSzPts val="1008"/>
              <a:buNone/>
              <a:defRPr sz="1008"/>
            </a:lvl1pPr>
            <a:lvl2pPr marL="914400" lvl="1" indent="-228600" algn="l">
              <a:lnSpc>
                <a:spcPct val="90000"/>
              </a:lnSpc>
              <a:spcBef>
                <a:spcPts val="315"/>
              </a:spcBef>
              <a:spcAft>
                <a:spcPts val="0"/>
              </a:spcAft>
              <a:buClr>
                <a:schemeClr val="dk1"/>
              </a:buClr>
              <a:buSzPts val="882"/>
              <a:buNone/>
              <a:defRPr sz="882"/>
            </a:lvl2pPr>
            <a:lvl3pPr marL="1371600" lvl="2" indent="-228600" algn="l">
              <a:lnSpc>
                <a:spcPct val="90000"/>
              </a:lnSpc>
              <a:spcBef>
                <a:spcPts val="315"/>
              </a:spcBef>
              <a:spcAft>
                <a:spcPts val="0"/>
              </a:spcAft>
              <a:buClr>
                <a:schemeClr val="dk1"/>
              </a:buClr>
              <a:buSzPts val="756"/>
              <a:buNone/>
              <a:defRPr sz="756"/>
            </a:lvl3pPr>
            <a:lvl4pPr marL="1828800" lvl="3" indent="-228600" algn="l">
              <a:lnSpc>
                <a:spcPct val="90000"/>
              </a:lnSpc>
              <a:spcBef>
                <a:spcPts val="315"/>
              </a:spcBef>
              <a:spcAft>
                <a:spcPts val="0"/>
              </a:spcAft>
              <a:buClr>
                <a:schemeClr val="dk1"/>
              </a:buClr>
              <a:buSzPts val="630"/>
              <a:buNone/>
              <a:defRPr sz="630"/>
            </a:lvl4pPr>
            <a:lvl5pPr marL="2286000" lvl="4" indent="-228600" algn="l">
              <a:lnSpc>
                <a:spcPct val="90000"/>
              </a:lnSpc>
              <a:spcBef>
                <a:spcPts val="315"/>
              </a:spcBef>
              <a:spcAft>
                <a:spcPts val="0"/>
              </a:spcAft>
              <a:buClr>
                <a:schemeClr val="dk1"/>
              </a:buClr>
              <a:buSzPts val="630"/>
              <a:buNone/>
              <a:defRPr sz="630"/>
            </a:lvl5pPr>
            <a:lvl6pPr marL="2743200" lvl="5" indent="-228600" algn="l">
              <a:lnSpc>
                <a:spcPct val="90000"/>
              </a:lnSpc>
              <a:spcBef>
                <a:spcPts val="315"/>
              </a:spcBef>
              <a:spcAft>
                <a:spcPts val="0"/>
              </a:spcAft>
              <a:buClr>
                <a:schemeClr val="dk1"/>
              </a:buClr>
              <a:buSzPts val="630"/>
              <a:buNone/>
              <a:defRPr sz="630"/>
            </a:lvl6pPr>
            <a:lvl7pPr marL="3200400" lvl="6" indent="-228600" algn="l">
              <a:lnSpc>
                <a:spcPct val="90000"/>
              </a:lnSpc>
              <a:spcBef>
                <a:spcPts val="315"/>
              </a:spcBef>
              <a:spcAft>
                <a:spcPts val="0"/>
              </a:spcAft>
              <a:buClr>
                <a:schemeClr val="dk1"/>
              </a:buClr>
              <a:buSzPts val="630"/>
              <a:buNone/>
              <a:defRPr sz="630"/>
            </a:lvl7pPr>
            <a:lvl8pPr marL="3657600" lvl="7" indent="-228600" algn="l">
              <a:lnSpc>
                <a:spcPct val="90000"/>
              </a:lnSpc>
              <a:spcBef>
                <a:spcPts val="315"/>
              </a:spcBef>
              <a:spcAft>
                <a:spcPts val="0"/>
              </a:spcAft>
              <a:buClr>
                <a:schemeClr val="dk1"/>
              </a:buClr>
              <a:buSzPts val="630"/>
              <a:buNone/>
              <a:defRPr sz="630"/>
            </a:lvl8pPr>
            <a:lvl9pPr marL="4114800" lvl="8" indent="-228600" algn="l">
              <a:lnSpc>
                <a:spcPct val="90000"/>
              </a:lnSpc>
              <a:spcBef>
                <a:spcPts val="315"/>
              </a:spcBef>
              <a:spcAft>
                <a:spcPts val="0"/>
              </a:spcAft>
              <a:buClr>
                <a:schemeClr val="dk1"/>
              </a:buClr>
              <a:buSzPts val="630"/>
              <a:buNone/>
              <a:defRPr sz="630"/>
            </a:lvl9pPr>
          </a:lstStyle>
          <a:p>
            <a:endParaRPr/>
          </a:p>
        </p:txBody>
      </p:sp>
      <p:sp>
        <p:nvSpPr>
          <p:cNvPr id="58" name="Google Shape;58;p9"/>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421534" y="287972"/>
            <a:ext cx="1973799" cy="10079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016"/>
              <a:buFont typeface="Play"/>
              <a:buNone/>
              <a:defRPr sz="2016"/>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2601718" y="621942"/>
            <a:ext cx="3098155" cy="3069707"/>
          </a:xfrm>
          <a:prstGeom prst="rect">
            <a:avLst/>
          </a:prstGeom>
          <a:noFill/>
          <a:ln>
            <a:noFill/>
          </a:ln>
        </p:spPr>
      </p:sp>
      <p:sp>
        <p:nvSpPr>
          <p:cNvPr id="64" name="Google Shape;64;p10"/>
          <p:cNvSpPr txBox="1">
            <a:spLocks noGrp="1"/>
          </p:cNvSpPr>
          <p:nvPr>
            <p:ph type="body" idx="1"/>
          </p:nvPr>
        </p:nvSpPr>
        <p:spPr>
          <a:xfrm>
            <a:off x="421534" y="1295877"/>
            <a:ext cx="1973799" cy="24007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630"/>
              </a:spcBef>
              <a:spcAft>
                <a:spcPts val="0"/>
              </a:spcAft>
              <a:buClr>
                <a:schemeClr val="dk1"/>
              </a:buClr>
              <a:buSzPts val="1008"/>
              <a:buNone/>
              <a:defRPr sz="1008"/>
            </a:lvl1pPr>
            <a:lvl2pPr marL="914400" lvl="1" indent="-228600" algn="l">
              <a:lnSpc>
                <a:spcPct val="90000"/>
              </a:lnSpc>
              <a:spcBef>
                <a:spcPts val="315"/>
              </a:spcBef>
              <a:spcAft>
                <a:spcPts val="0"/>
              </a:spcAft>
              <a:buClr>
                <a:schemeClr val="dk1"/>
              </a:buClr>
              <a:buSzPts val="882"/>
              <a:buNone/>
              <a:defRPr sz="882"/>
            </a:lvl2pPr>
            <a:lvl3pPr marL="1371600" lvl="2" indent="-228600" algn="l">
              <a:lnSpc>
                <a:spcPct val="90000"/>
              </a:lnSpc>
              <a:spcBef>
                <a:spcPts val="315"/>
              </a:spcBef>
              <a:spcAft>
                <a:spcPts val="0"/>
              </a:spcAft>
              <a:buClr>
                <a:schemeClr val="dk1"/>
              </a:buClr>
              <a:buSzPts val="756"/>
              <a:buNone/>
              <a:defRPr sz="756"/>
            </a:lvl3pPr>
            <a:lvl4pPr marL="1828800" lvl="3" indent="-228600" algn="l">
              <a:lnSpc>
                <a:spcPct val="90000"/>
              </a:lnSpc>
              <a:spcBef>
                <a:spcPts val="315"/>
              </a:spcBef>
              <a:spcAft>
                <a:spcPts val="0"/>
              </a:spcAft>
              <a:buClr>
                <a:schemeClr val="dk1"/>
              </a:buClr>
              <a:buSzPts val="630"/>
              <a:buNone/>
              <a:defRPr sz="630"/>
            </a:lvl4pPr>
            <a:lvl5pPr marL="2286000" lvl="4" indent="-228600" algn="l">
              <a:lnSpc>
                <a:spcPct val="90000"/>
              </a:lnSpc>
              <a:spcBef>
                <a:spcPts val="315"/>
              </a:spcBef>
              <a:spcAft>
                <a:spcPts val="0"/>
              </a:spcAft>
              <a:buClr>
                <a:schemeClr val="dk1"/>
              </a:buClr>
              <a:buSzPts val="630"/>
              <a:buNone/>
              <a:defRPr sz="630"/>
            </a:lvl5pPr>
            <a:lvl6pPr marL="2743200" lvl="5" indent="-228600" algn="l">
              <a:lnSpc>
                <a:spcPct val="90000"/>
              </a:lnSpc>
              <a:spcBef>
                <a:spcPts val="315"/>
              </a:spcBef>
              <a:spcAft>
                <a:spcPts val="0"/>
              </a:spcAft>
              <a:buClr>
                <a:schemeClr val="dk1"/>
              </a:buClr>
              <a:buSzPts val="630"/>
              <a:buNone/>
              <a:defRPr sz="630"/>
            </a:lvl6pPr>
            <a:lvl7pPr marL="3200400" lvl="6" indent="-228600" algn="l">
              <a:lnSpc>
                <a:spcPct val="90000"/>
              </a:lnSpc>
              <a:spcBef>
                <a:spcPts val="315"/>
              </a:spcBef>
              <a:spcAft>
                <a:spcPts val="0"/>
              </a:spcAft>
              <a:buClr>
                <a:schemeClr val="dk1"/>
              </a:buClr>
              <a:buSzPts val="630"/>
              <a:buNone/>
              <a:defRPr sz="630"/>
            </a:lvl7pPr>
            <a:lvl8pPr marL="3657600" lvl="7" indent="-228600" algn="l">
              <a:lnSpc>
                <a:spcPct val="90000"/>
              </a:lnSpc>
              <a:spcBef>
                <a:spcPts val="315"/>
              </a:spcBef>
              <a:spcAft>
                <a:spcPts val="0"/>
              </a:spcAft>
              <a:buClr>
                <a:schemeClr val="dk1"/>
              </a:buClr>
              <a:buSzPts val="630"/>
              <a:buNone/>
              <a:defRPr sz="630"/>
            </a:lvl8pPr>
            <a:lvl9pPr marL="4114800" lvl="8" indent="-228600" algn="l">
              <a:lnSpc>
                <a:spcPct val="90000"/>
              </a:lnSpc>
              <a:spcBef>
                <a:spcPts val="315"/>
              </a:spcBef>
              <a:spcAft>
                <a:spcPts val="0"/>
              </a:spcAft>
              <a:buClr>
                <a:schemeClr val="dk1"/>
              </a:buClr>
              <a:buSzPts val="630"/>
              <a:buNone/>
              <a:defRPr sz="630"/>
            </a:lvl9pPr>
          </a:lstStyle>
          <a:p>
            <a:endParaRPr/>
          </a:p>
        </p:txBody>
      </p:sp>
      <p:sp>
        <p:nvSpPr>
          <p:cNvPr id="65" name="Google Shape;65;p10"/>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1689537" y="-118910"/>
            <a:ext cx="2740739" cy="527833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3208958" y="1400511"/>
            <a:ext cx="3660651" cy="131958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531540" y="119176"/>
            <a:ext cx="3660651" cy="388225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630"/>
              </a:spcBef>
              <a:spcAft>
                <a:spcPts val="0"/>
              </a:spcAft>
              <a:buClr>
                <a:schemeClr val="dk1"/>
              </a:buClr>
              <a:buSzPts val="1800"/>
              <a:buChar char="•"/>
              <a:defRPr/>
            </a:lvl1pPr>
            <a:lvl2pPr marL="914400" lvl="1" indent="-342900" algn="l">
              <a:lnSpc>
                <a:spcPct val="90000"/>
              </a:lnSpc>
              <a:spcBef>
                <a:spcPts val="315"/>
              </a:spcBef>
              <a:spcAft>
                <a:spcPts val="0"/>
              </a:spcAft>
              <a:buClr>
                <a:schemeClr val="dk1"/>
              </a:buClr>
              <a:buSzPts val="1800"/>
              <a:buChar char="•"/>
              <a:defRPr/>
            </a:lvl2pPr>
            <a:lvl3pPr marL="1371600" lvl="2" indent="-342900" algn="l">
              <a:lnSpc>
                <a:spcPct val="90000"/>
              </a:lnSpc>
              <a:spcBef>
                <a:spcPts val="315"/>
              </a:spcBef>
              <a:spcAft>
                <a:spcPts val="0"/>
              </a:spcAft>
              <a:buClr>
                <a:schemeClr val="dk1"/>
              </a:buClr>
              <a:buSzPts val="1800"/>
              <a:buChar char="•"/>
              <a:defRPr/>
            </a:lvl3pPr>
            <a:lvl4pPr marL="1828800" lvl="3" indent="-342900" algn="l">
              <a:lnSpc>
                <a:spcPct val="90000"/>
              </a:lnSpc>
              <a:spcBef>
                <a:spcPts val="315"/>
              </a:spcBef>
              <a:spcAft>
                <a:spcPts val="0"/>
              </a:spcAft>
              <a:buClr>
                <a:schemeClr val="dk1"/>
              </a:buClr>
              <a:buSzPts val="1800"/>
              <a:buChar char="•"/>
              <a:defRPr/>
            </a:lvl4pPr>
            <a:lvl5pPr marL="2286000" lvl="4" indent="-342900" algn="l">
              <a:lnSpc>
                <a:spcPct val="90000"/>
              </a:lnSpc>
              <a:spcBef>
                <a:spcPts val="315"/>
              </a:spcBef>
              <a:spcAft>
                <a:spcPts val="0"/>
              </a:spcAft>
              <a:buClr>
                <a:schemeClr val="dk1"/>
              </a:buClr>
              <a:buSzPts val="1800"/>
              <a:buChar char="•"/>
              <a:defRPr/>
            </a:lvl5pPr>
            <a:lvl6pPr marL="2743200" lvl="5" indent="-342900" algn="l">
              <a:lnSpc>
                <a:spcPct val="90000"/>
              </a:lnSpc>
              <a:spcBef>
                <a:spcPts val="315"/>
              </a:spcBef>
              <a:spcAft>
                <a:spcPts val="0"/>
              </a:spcAft>
              <a:buClr>
                <a:schemeClr val="dk1"/>
              </a:buClr>
              <a:buSzPts val="1800"/>
              <a:buChar char="•"/>
              <a:defRPr/>
            </a:lvl6pPr>
            <a:lvl7pPr marL="3200400" lvl="6" indent="-342900" algn="l">
              <a:lnSpc>
                <a:spcPct val="90000"/>
              </a:lnSpc>
              <a:spcBef>
                <a:spcPts val="315"/>
              </a:spcBef>
              <a:spcAft>
                <a:spcPts val="0"/>
              </a:spcAft>
              <a:buClr>
                <a:schemeClr val="dk1"/>
              </a:buClr>
              <a:buSzPts val="1800"/>
              <a:buChar char="•"/>
              <a:defRPr/>
            </a:lvl7pPr>
            <a:lvl8pPr marL="3657600" lvl="7" indent="-342900" algn="l">
              <a:lnSpc>
                <a:spcPct val="90000"/>
              </a:lnSpc>
              <a:spcBef>
                <a:spcPts val="315"/>
              </a:spcBef>
              <a:spcAft>
                <a:spcPts val="0"/>
              </a:spcAft>
              <a:buClr>
                <a:schemeClr val="dk1"/>
              </a:buClr>
              <a:buSzPts val="1800"/>
              <a:buChar char="•"/>
              <a:defRPr/>
            </a:lvl8pPr>
            <a:lvl9pPr marL="4114800" lvl="8" indent="-342900" algn="l">
              <a:lnSpc>
                <a:spcPct val="90000"/>
              </a:lnSpc>
              <a:spcBef>
                <a:spcPts val="315"/>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20737" y="229979"/>
            <a:ext cx="5278339" cy="834921"/>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2772"/>
              <a:buFont typeface="Play"/>
              <a:buNone/>
              <a:defRPr sz="2772" b="0" i="0" u="none" strike="noStrike" cap="non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420737" y="1149890"/>
            <a:ext cx="5278339" cy="2740739"/>
          </a:xfrm>
          <a:prstGeom prst="rect">
            <a:avLst/>
          </a:prstGeom>
          <a:noFill/>
          <a:ln>
            <a:noFill/>
          </a:ln>
        </p:spPr>
        <p:txBody>
          <a:bodyPr spcFirstLastPara="1" wrap="square" lIns="91425" tIns="45700" rIns="91425" bIns="45700" anchor="t" anchorCtr="0">
            <a:normAutofit/>
          </a:bodyPr>
          <a:lstStyle>
            <a:lvl1pPr marL="457200" marR="0" lvl="0" indent="-340614" algn="l" rtl="0">
              <a:lnSpc>
                <a:spcPct val="90000"/>
              </a:lnSpc>
              <a:spcBef>
                <a:spcPts val="630"/>
              </a:spcBef>
              <a:spcAft>
                <a:spcPts val="0"/>
              </a:spcAft>
              <a:buClr>
                <a:schemeClr val="dk1"/>
              </a:buClr>
              <a:buSzPts val="1764"/>
              <a:buFont typeface="Arial"/>
              <a:buChar char="•"/>
              <a:defRPr sz="1764" b="0" i="0" u="none" strike="noStrike" cap="none">
                <a:solidFill>
                  <a:schemeClr val="dk1"/>
                </a:solidFill>
                <a:latin typeface="Arial"/>
                <a:ea typeface="Arial"/>
                <a:cs typeface="Arial"/>
                <a:sym typeface="Arial"/>
              </a:defRPr>
            </a:lvl1pPr>
            <a:lvl2pPr marL="914400" marR="0" lvl="1" indent="-324612" algn="l" rtl="0">
              <a:lnSpc>
                <a:spcPct val="90000"/>
              </a:lnSpc>
              <a:spcBef>
                <a:spcPts val="315"/>
              </a:spcBef>
              <a:spcAft>
                <a:spcPts val="0"/>
              </a:spcAft>
              <a:buClr>
                <a:schemeClr val="dk1"/>
              </a:buClr>
              <a:buSzPts val="1512"/>
              <a:buFont typeface="Arial"/>
              <a:buChar char="•"/>
              <a:defRPr sz="1512" b="0" i="0" u="none" strike="noStrike" cap="none">
                <a:solidFill>
                  <a:schemeClr val="dk1"/>
                </a:solidFill>
                <a:latin typeface="Arial"/>
                <a:ea typeface="Arial"/>
                <a:cs typeface="Arial"/>
                <a:sym typeface="Arial"/>
              </a:defRPr>
            </a:lvl2pPr>
            <a:lvl3pPr marL="1371600" marR="0" lvl="2" indent="-308610" algn="l" rtl="0">
              <a:lnSpc>
                <a:spcPct val="90000"/>
              </a:lnSpc>
              <a:spcBef>
                <a:spcPts val="315"/>
              </a:spcBef>
              <a:spcAft>
                <a:spcPts val="0"/>
              </a:spcAft>
              <a:buClr>
                <a:schemeClr val="dk1"/>
              </a:buClr>
              <a:buSzPts val="1260"/>
              <a:buFont typeface="Arial"/>
              <a:buChar char="•"/>
              <a:defRPr sz="1260" b="0" i="0" u="none" strike="noStrike" cap="none">
                <a:solidFill>
                  <a:schemeClr val="dk1"/>
                </a:solidFill>
                <a:latin typeface="Arial"/>
                <a:ea typeface="Arial"/>
                <a:cs typeface="Arial"/>
                <a:sym typeface="Arial"/>
              </a:defRPr>
            </a:lvl3pPr>
            <a:lvl4pPr marL="1828800" marR="0" lvl="3"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4pPr>
            <a:lvl5pPr marL="2286000" marR="0" lvl="4"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5pPr>
            <a:lvl6pPr marL="2743200" marR="0" lvl="5"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6pPr>
            <a:lvl7pPr marL="3200400" marR="0" lvl="6" indent="-300608"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7pPr>
            <a:lvl8pPr marL="3657600" marR="0" lvl="7" indent="-300609"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8pPr>
            <a:lvl9pPr marL="4114800" marR="0" lvl="8" indent="-300609" algn="l" rtl="0">
              <a:lnSpc>
                <a:spcPct val="90000"/>
              </a:lnSpc>
              <a:spcBef>
                <a:spcPts val="315"/>
              </a:spcBef>
              <a:spcAft>
                <a:spcPts val="0"/>
              </a:spcAft>
              <a:buClr>
                <a:schemeClr val="dk1"/>
              </a:buClr>
              <a:buSzPts val="1134"/>
              <a:buFont typeface="Arial"/>
              <a:buChar char="•"/>
              <a:defRPr sz="1134" b="0" i="0" u="none" strike="noStrike" cap="none">
                <a:solidFill>
                  <a:schemeClr val="dk1"/>
                </a:solidFill>
                <a:latin typeface="Arial"/>
                <a:ea typeface="Arial"/>
                <a:cs typeface="Arial"/>
                <a:sym typeface="Arial"/>
              </a:defRPr>
            </a:lvl9pPr>
          </a:lstStyle>
          <a:p>
            <a:endParaRPr/>
          </a:p>
        </p:txBody>
      </p:sp>
      <p:sp>
        <p:nvSpPr>
          <p:cNvPr id="8" name="Google Shape;8;p1"/>
          <p:cNvSpPr txBox="1">
            <a:spLocks noGrp="1"/>
          </p:cNvSpPr>
          <p:nvPr>
            <p:ph type="dt" idx="10"/>
          </p:nvPr>
        </p:nvSpPr>
        <p:spPr>
          <a:xfrm>
            <a:off x="420737" y="4003619"/>
            <a:ext cx="1376958" cy="229978"/>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756"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2027188" y="4003619"/>
            <a:ext cx="2065437" cy="229978"/>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756" b="0" i="0" u="none" strike="noStrike" cap="none">
                <a:solidFill>
                  <a:srgbClr val="757575"/>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4322118" y="4003619"/>
            <a:ext cx="1376958" cy="229978"/>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756" b="0" i="0" u="none" strike="noStrike" cap="none">
                <a:solidFill>
                  <a:srgbClr val="757575"/>
                </a:solidFill>
                <a:latin typeface="Arial"/>
                <a:ea typeface="Arial"/>
                <a:cs typeface="Arial"/>
                <a:sym typeface="Arial"/>
              </a:defRPr>
            </a:lvl1pPr>
            <a:lvl2pPr marL="0" marR="0" lvl="1" indent="0" algn="r" rtl="0">
              <a:spcBef>
                <a:spcPts val="0"/>
              </a:spcBef>
              <a:buNone/>
              <a:defRPr sz="756" b="0" i="0" u="none" strike="noStrike" cap="none">
                <a:solidFill>
                  <a:srgbClr val="757575"/>
                </a:solidFill>
                <a:latin typeface="Arial"/>
                <a:ea typeface="Arial"/>
                <a:cs typeface="Arial"/>
                <a:sym typeface="Arial"/>
              </a:defRPr>
            </a:lvl2pPr>
            <a:lvl3pPr marL="0" marR="0" lvl="2" indent="0" algn="r" rtl="0">
              <a:spcBef>
                <a:spcPts val="0"/>
              </a:spcBef>
              <a:buNone/>
              <a:defRPr sz="756" b="0" i="0" u="none" strike="noStrike" cap="none">
                <a:solidFill>
                  <a:srgbClr val="757575"/>
                </a:solidFill>
                <a:latin typeface="Arial"/>
                <a:ea typeface="Arial"/>
                <a:cs typeface="Arial"/>
                <a:sym typeface="Arial"/>
              </a:defRPr>
            </a:lvl3pPr>
            <a:lvl4pPr marL="0" marR="0" lvl="3" indent="0" algn="r" rtl="0">
              <a:spcBef>
                <a:spcPts val="0"/>
              </a:spcBef>
              <a:buNone/>
              <a:defRPr sz="756" b="0" i="0" u="none" strike="noStrike" cap="none">
                <a:solidFill>
                  <a:srgbClr val="757575"/>
                </a:solidFill>
                <a:latin typeface="Arial"/>
                <a:ea typeface="Arial"/>
                <a:cs typeface="Arial"/>
                <a:sym typeface="Arial"/>
              </a:defRPr>
            </a:lvl4pPr>
            <a:lvl5pPr marL="0" marR="0" lvl="4" indent="0" algn="r" rtl="0">
              <a:spcBef>
                <a:spcPts val="0"/>
              </a:spcBef>
              <a:buNone/>
              <a:defRPr sz="756" b="0" i="0" u="none" strike="noStrike" cap="none">
                <a:solidFill>
                  <a:srgbClr val="757575"/>
                </a:solidFill>
                <a:latin typeface="Arial"/>
                <a:ea typeface="Arial"/>
                <a:cs typeface="Arial"/>
                <a:sym typeface="Arial"/>
              </a:defRPr>
            </a:lvl5pPr>
            <a:lvl6pPr marL="0" marR="0" lvl="5" indent="0" algn="r" rtl="0">
              <a:spcBef>
                <a:spcPts val="0"/>
              </a:spcBef>
              <a:buNone/>
              <a:defRPr sz="756" b="0" i="0" u="none" strike="noStrike" cap="none">
                <a:solidFill>
                  <a:srgbClr val="757575"/>
                </a:solidFill>
                <a:latin typeface="Arial"/>
                <a:ea typeface="Arial"/>
                <a:cs typeface="Arial"/>
                <a:sym typeface="Arial"/>
              </a:defRPr>
            </a:lvl6pPr>
            <a:lvl7pPr marL="0" marR="0" lvl="6" indent="0" algn="r" rtl="0">
              <a:spcBef>
                <a:spcPts val="0"/>
              </a:spcBef>
              <a:buNone/>
              <a:defRPr sz="756" b="0" i="0" u="none" strike="noStrike" cap="none">
                <a:solidFill>
                  <a:srgbClr val="757575"/>
                </a:solidFill>
                <a:latin typeface="Arial"/>
                <a:ea typeface="Arial"/>
                <a:cs typeface="Arial"/>
                <a:sym typeface="Arial"/>
              </a:defRPr>
            </a:lvl7pPr>
            <a:lvl8pPr marL="0" marR="0" lvl="7" indent="0" algn="r" rtl="0">
              <a:spcBef>
                <a:spcPts val="0"/>
              </a:spcBef>
              <a:buNone/>
              <a:defRPr sz="756" b="0" i="0" u="none" strike="noStrike" cap="none">
                <a:solidFill>
                  <a:srgbClr val="757575"/>
                </a:solidFill>
                <a:latin typeface="Arial"/>
                <a:ea typeface="Arial"/>
                <a:cs typeface="Arial"/>
                <a:sym typeface="Arial"/>
              </a:defRPr>
            </a:lvl8pPr>
            <a:lvl9pPr marL="0" marR="0" lvl="8" indent="0" algn="r" rtl="0">
              <a:spcBef>
                <a:spcPts val="0"/>
              </a:spcBef>
              <a:buNone/>
              <a:defRPr sz="756"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8CD61BA-700F-292B-3B61-18C6B8272676}"/>
              </a:ext>
            </a:extLst>
          </p:cNvPr>
          <p:cNvPicPr>
            <a:picLocks noChangeAspect="1"/>
          </p:cNvPicPr>
          <p:nvPr/>
        </p:nvPicPr>
        <p:blipFill>
          <a:blip r:embed="rId2"/>
          <a:stretch>
            <a:fillRect/>
          </a:stretch>
        </p:blipFill>
        <p:spPr>
          <a:xfrm>
            <a:off x="2589" y="6096"/>
            <a:ext cx="6114635" cy="4319588"/>
          </a:xfrm>
          <a:prstGeom prst="rect">
            <a:avLst/>
          </a:prstGeom>
        </p:spPr>
      </p:pic>
    </p:spTree>
    <p:extLst>
      <p:ext uri="{BB962C8B-B14F-4D97-AF65-F5344CB8AC3E}">
        <p14:creationId xmlns:p14="http://schemas.microsoft.com/office/powerpoint/2010/main" val="3690392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22"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49" name="Google Shape;149;p22"/>
          <p:cNvSpPr txBox="1"/>
          <p:nvPr/>
        </p:nvSpPr>
        <p:spPr>
          <a:xfrm>
            <a:off x="241825" y="208550"/>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dirty="0">
                <a:solidFill>
                  <a:schemeClr val="dk1"/>
                </a:solidFill>
                <a:latin typeface="Calibri"/>
                <a:ea typeface="Calibri"/>
                <a:cs typeface="Calibri"/>
                <a:sym typeface="Calibri"/>
              </a:rPr>
              <a:t>Your objective: 2025/26 Competitions</a:t>
            </a:r>
            <a:endParaRPr dirty="0"/>
          </a:p>
        </p:txBody>
      </p:sp>
      <p:graphicFrame>
        <p:nvGraphicFramePr>
          <p:cNvPr id="150" name="Google Shape;150;p22"/>
          <p:cNvGraphicFramePr/>
          <p:nvPr>
            <p:extLst>
              <p:ext uri="{D42A27DB-BD31-4B8C-83A1-F6EECF244321}">
                <p14:modId xmlns:p14="http://schemas.microsoft.com/office/powerpoint/2010/main" val="2960719323"/>
              </p:ext>
            </p:extLst>
          </p:nvPr>
        </p:nvGraphicFramePr>
        <p:xfrm>
          <a:off x="294842" y="694098"/>
          <a:ext cx="5530125" cy="3474760"/>
        </p:xfrm>
        <a:graphic>
          <a:graphicData uri="http://schemas.openxmlformats.org/drawingml/2006/table">
            <a:tbl>
              <a:tblPr firstRow="1" bandRow="1">
                <a:noFill/>
                <a:tableStyleId>{5E142ECE-845B-42AD-B02F-5E5F85B4AF0F}</a:tableStyleId>
              </a:tblPr>
              <a:tblGrid>
                <a:gridCol w="497650">
                  <a:extLst>
                    <a:ext uri="{9D8B030D-6E8A-4147-A177-3AD203B41FA5}">
                      <a16:colId xmlns:a16="http://schemas.microsoft.com/office/drawing/2014/main" val="20000"/>
                    </a:ext>
                  </a:extLst>
                </a:gridCol>
                <a:gridCol w="1089650">
                  <a:extLst>
                    <a:ext uri="{9D8B030D-6E8A-4147-A177-3AD203B41FA5}">
                      <a16:colId xmlns:a16="http://schemas.microsoft.com/office/drawing/2014/main" val="20001"/>
                    </a:ext>
                  </a:extLst>
                </a:gridCol>
                <a:gridCol w="1510975">
                  <a:extLst>
                    <a:ext uri="{9D8B030D-6E8A-4147-A177-3AD203B41FA5}">
                      <a16:colId xmlns:a16="http://schemas.microsoft.com/office/drawing/2014/main" val="20002"/>
                    </a:ext>
                  </a:extLst>
                </a:gridCol>
                <a:gridCol w="1422725">
                  <a:extLst>
                    <a:ext uri="{9D8B030D-6E8A-4147-A177-3AD203B41FA5}">
                      <a16:colId xmlns:a16="http://schemas.microsoft.com/office/drawing/2014/main" val="20003"/>
                    </a:ext>
                  </a:extLst>
                </a:gridCol>
                <a:gridCol w="1009125">
                  <a:extLst>
                    <a:ext uri="{9D8B030D-6E8A-4147-A177-3AD203B41FA5}">
                      <a16:colId xmlns:a16="http://schemas.microsoft.com/office/drawing/2014/main" val="20004"/>
                    </a:ext>
                  </a:extLst>
                </a:gridCol>
              </a:tblGrid>
              <a:tr h="22625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Plan and monitor</a:t>
                      </a:r>
                      <a:br>
                        <a:rPr lang="en-US" sz="700" b="1">
                          <a:latin typeface="Calibri"/>
                          <a:ea typeface="Calibri"/>
                          <a:cs typeface="Calibri"/>
                          <a:sym typeface="Calibri"/>
                        </a:rPr>
                      </a:br>
                      <a:r>
                        <a:rPr lang="en-US" sz="500" b="1">
                          <a:latin typeface="Calibri"/>
                          <a:ea typeface="Calibri"/>
                          <a:cs typeface="Calibri"/>
                          <a:sym typeface="Calibri"/>
                        </a:rPr>
                        <a:t>(Complete now and monitor)</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GB" sz="700" dirty="0"/>
                        <a:t>Increase opportunities for all pupils to participate in competitive sport, developing confidence, teamwork, resilience and enjoyment of physical activity.</a:t>
                      </a:r>
                      <a:endParaRPr sz="1200" dirty="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Enter local school competitions and festivals across a variety of sports. Ensure opportunities are available for pupils of different abilities and year groups, including festivals designed to encourage participation rather than competition.</a:t>
                      </a:r>
                      <a:endParaRPr sz="5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Increased participation in competitive sport, improved confidence, teamwork and resilience, and greater enthusiasm for representing the school.</a:t>
                      </a:r>
                      <a:endParaRPr sz="5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Competition registers, participation records, pupil voice, photographs, certificates, staff observations and feedback from competition organisers.</a:t>
                      </a:r>
                      <a:endParaRPr sz="5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642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impact have you seen?</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Approx. cost</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Pupils have represented the school in sporting events and festivals. Pupils have demonstrated improved confidence, teamwork and resilience while enjoying the opportunity to compete. Participation has increased across different groups of pupils.</a:t>
                      </a:r>
                      <a:endParaRPr sz="4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Continue entering a range of competitions each year and maintain links with local School Games organisers to provide regular opportunities for participation.</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Competition participation records, School Games data, pupil voice and photographs.</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600" dirty="0">
                          <a:solidFill>
                            <a:schemeClr val="dk1"/>
                          </a:solidFill>
                          <a:latin typeface="Calibri"/>
                          <a:ea typeface="Calibri"/>
                          <a:cs typeface="Calibri"/>
                          <a:sym typeface="Calibri"/>
                        </a:rPr>
                        <a:t>£640</a:t>
                      </a:r>
                      <a:endParaRPr dirty="0"/>
                    </a:p>
                    <a:p>
                      <a:pPr marL="0" marR="0" lvl="0" indent="0" algn="l" rtl="0">
                        <a:lnSpc>
                          <a:spcPct val="100000"/>
                        </a:lnSpc>
                        <a:spcBef>
                          <a:spcPts val="0"/>
                        </a:spcBef>
                        <a:spcAft>
                          <a:spcPts val="0"/>
                        </a:spcAft>
                        <a:buNone/>
                      </a:pPr>
                      <a:endParaRPr sz="600" b="1"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23"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56" name="Google Shape;156;p23"/>
          <p:cNvSpPr txBox="1"/>
          <p:nvPr/>
        </p:nvSpPr>
        <p:spPr>
          <a:xfrm>
            <a:off x="241825" y="208550"/>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dirty="0">
                <a:solidFill>
                  <a:schemeClr val="dk1"/>
                </a:solidFill>
                <a:latin typeface="Calibri"/>
                <a:ea typeface="Calibri"/>
                <a:cs typeface="Calibri"/>
                <a:sym typeface="Calibri"/>
              </a:rPr>
              <a:t>Your objective: 2025/26 After School Clubs</a:t>
            </a:r>
            <a:endParaRPr dirty="0"/>
          </a:p>
        </p:txBody>
      </p:sp>
      <p:graphicFrame>
        <p:nvGraphicFramePr>
          <p:cNvPr id="157" name="Google Shape;157;p23"/>
          <p:cNvGraphicFramePr/>
          <p:nvPr>
            <p:extLst>
              <p:ext uri="{D42A27DB-BD31-4B8C-83A1-F6EECF244321}">
                <p14:modId xmlns:p14="http://schemas.microsoft.com/office/powerpoint/2010/main" val="1684470227"/>
              </p:ext>
            </p:extLst>
          </p:nvPr>
        </p:nvGraphicFramePr>
        <p:xfrm>
          <a:off x="294842" y="694098"/>
          <a:ext cx="5530125" cy="3368080"/>
        </p:xfrm>
        <a:graphic>
          <a:graphicData uri="http://schemas.openxmlformats.org/drawingml/2006/table">
            <a:tbl>
              <a:tblPr firstRow="1" bandRow="1">
                <a:noFill/>
                <a:tableStyleId>{5E142ECE-845B-42AD-B02F-5E5F85B4AF0F}</a:tableStyleId>
              </a:tblPr>
              <a:tblGrid>
                <a:gridCol w="497650">
                  <a:extLst>
                    <a:ext uri="{9D8B030D-6E8A-4147-A177-3AD203B41FA5}">
                      <a16:colId xmlns:a16="http://schemas.microsoft.com/office/drawing/2014/main" val="20000"/>
                    </a:ext>
                  </a:extLst>
                </a:gridCol>
                <a:gridCol w="1089650">
                  <a:extLst>
                    <a:ext uri="{9D8B030D-6E8A-4147-A177-3AD203B41FA5}">
                      <a16:colId xmlns:a16="http://schemas.microsoft.com/office/drawing/2014/main" val="20001"/>
                    </a:ext>
                  </a:extLst>
                </a:gridCol>
                <a:gridCol w="1510975">
                  <a:extLst>
                    <a:ext uri="{9D8B030D-6E8A-4147-A177-3AD203B41FA5}">
                      <a16:colId xmlns:a16="http://schemas.microsoft.com/office/drawing/2014/main" val="20002"/>
                    </a:ext>
                  </a:extLst>
                </a:gridCol>
                <a:gridCol w="1422725">
                  <a:extLst>
                    <a:ext uri="{9D8B030D-6E8A-4147-A177-3AD203B41FA5}">
                      <a16:colId xmlns:a16="http://schemas.microsoft.com/office/drawing/2014/main" val="20003"/>
                    </a:ext>
                  </a:extLst>
                </a:gridCol>
                <a:gridCol w="1009125">
                  <a:extLst>
                    <a:ext uri="{9D8B030D-6E8A-4147-A177-3AD203B41FA5}">
                      <a16:colId xmlns:a16="http://schemas.microsoft.com/office/drawing/2014/main" val="20004"/>
                    </a:ext>
                  </a:extLst>
                </a:gridCol>
              </a:tblGrid>
              <a:tr h="22625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Plan and monitor</a:t>
                      </a:r>
                      <a:br>
                        <a:rPr lang="en-US" sz="700" b="1">
                          <a:latin typeface="Calibri"/>
                          <a:ea typeface="Calibri"/>
                          <a:cs typeface="Calibri"/>
                          <a:sym typeface="Calibri"/>
                        </a:rPr>
                      </a:br>
                      <a:r>
                        <a:rPr lang="en-US" sz="500" b="1">
                          <a:latin typeface="Calibri"/>
                          <a:ea typeface="Calibri"/>
                          <a:cs typeface="Calibri"/>
                          <a:sym typeface="Calibri"/>
                        </a:rPr>
                        <a:t>(Complete now and monitor)</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GB" sz="700" dirty="0"/>
                        <a:t>Provide a wide range of inclusive extracurricular sporting opportunities to increase participation, physical activity levels and enjoyment of sport.</a:t>
                      </a:r>
                      <a:endParaRPr sz="1200" dirty="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Deliver a range of after-school sports clubs throughout the year, offering activities that appeal to different interests. Promote clubs to all pupils and encourage participation from less active children.</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Increased attendance at clubs, greater physical activity outside curriculum time, improved skills and increased enjoyment of sport.</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Club registers, attendance data, pupil voice</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642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impact have you seen?</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Approx. cost</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Attendance at after-school clubs has remained positive, with pupils enjoying a variety of sporting activities. Children have developed new skills, improved fitness and shown increased enthusiasm for participating in physical activity outside lesson time.</a:t>
                      </a:r>
                      <a:endParaRPr sz="4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Continue offering a varied programme of clubs based on pupil interests and participation data, reviewing provision annually to ensure inclusivity.</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Registers, pupil surveys and club attendance data.</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600" dirty="0">
                          <a:solidFill>
                            <a:schemeClr val="dk1"/>
                          </a:solidFill>
                          <a:latin typeface="Calibri"/>
                          <a:ea typeface="Calibri"/>
                          <a:cs typeface="Calibri"/>
                          <a:sym typeface="Calibri"/>
                        </a:rPr>
                        <a:t>£6422.50</a:t>
                      </a:r>
                      <a:endParaRPr dirty="0"/>
                    </a:p>
                    <a:p>
                      <a:pPr marL="0" marR="0" lvl="0" indent="0" algn="l" rtl="0">
                        <a:lnSpc>
                          <a:spcPct val="100000"/>
                        </a:lnSpc>
                        <a:spcBef>
                          <a:spcPts val="0"/>
                        </a:spcBef>
                        <a:spcAft>
                          <a:spcPts val="0"/>
                        </a:spcAft>
                        <a:buNone/>
                      </a:pPr>
                      <a:endParaRPr sz="600" b="1"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24"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63" name="Google Shape;163;p24"/>
          <p:cNvSpPr txBox="1"/>
          <p:nvPr/>
        </p:nvSpPr>
        <p:spPr>
          <a:xfrm>
            <a:off x="241825" y="208550"/>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dirty="0">
                <a:solidFill>
                  <a:schemeClr val="dk1"/>
                </a:solidFill>
                <a:latin typeface="Calibri"/>
                <a:ea typeface="Calibri"/>
                <a:cs typeface="Calibri"/>
                <a:sym typeface="Calibri"/>
              </a:rPr>
              <a:t>Your objective: 2025/26 PE Hub Membership</a:t>
            </a:r>
            <a:endParaRPr dirty="0"/>
          </a:p>
        </p:txBody>
      </p:sp>
      <p:graphicFrame>
        <p:nvGraphicFramePr>
          <p:cNvPr id="164" name="Google Shape;164;p24"/>
          <p:cNvGraphicFramePr/>
          <p:nvPr>
            <p:extLst>
              <p:ext uri="{D42A27DB-BD31-4B8C-83A1-F6EECF244321}">
                <p14:modId xmlns:p14="http://schemas.microsoft.com/office/powerpoint/2010/main" val="2580493508"/>
              </p:ext>
            </p:extLst>
          </p:nvPr>
        </p:nvGraphicFramePr>
        <p:xfrm>
          <a:off x="294842" y="694098"/>
          <a:ext cx="5530125" cy="3185200"/>
        </p:xfrm>
        <a:graphic>
          <a:graphicData uri="http://schemas.openxmlformats.org/drawingml/2006/table">
            <a:tbl>
              <a:tblPr firstRow="1" bandRow="1">
                <a:noFill/>
                <a:tableStyleId>{5E142ECE-845B-42AD-B02F-5E5F85B4AF0F}</a:tableStyleId>
              </a:tblPr>
              <a:tblGrid>
                <a:gridCol w="497650">
                  <a:extLst>
                    <a:ext uri="{9D8B030D-6E8A-4147-A177-3AD203B41FA5}">
                      <a16:colId xmlns:a16="http://schemas.microsoft.com/office/drawing/2014/main" val="20000"/>
                    </a:ext>
                  </a:extLst>
                </a:gridCol>
                <a:gridCol w="1089650">
                  <a:extLst>
                    <a:ext uri="{9D8B030D-6E8A-4147-A177-3AD203B41FA5}">
                      <a16:colId xmlns:a16="http://schemas.microsoft.com/office/drawing/2014/main" val="20001"/>
                    </a:ext>
                  </a:extLst>
                </a:gridCol>
                <a:gridCol w="1510975">
                  <a:extLst>
                    <a:ext uri="{9D8B030D-6E8A-4147-A177-3AD203B41FA5}">
                      <a16:colId xmlns:a16="http://schemas.microsoft.com/office/drawing/2014/main" val="20002"/>
                    </a:ext>
                  </a:extLst>
                </a:gridCol>
                <a:gridCol w="1422725">
                  <a:extLst>
                    <a:ext uri="{9D8B030D-6E8A-4147-A177-3AD203B41FA5}">
                      <a16:colId xmlns:a16="http://schemas.microsoft.com/office/drawing/2014/main" val="20003"/>
                    </a:ext>
                  </a:extLst>
                </a:gridCol>
                <a:gridCol w="1009125">
                  <a:extLst>
                    <a:ext uri="{9D8B030D-6E8A-4147-A177-3AD203B41FA5}">
                      <a16:colId xmlns:a16="http://schemas.microsoft.com/office/drawing/2014/main" val="20004"/>
                    </a:ext>
                  </a:extLst>
                </a:gridCol>
              </a:tblGrid>
              <a:tr h="22625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Plan and monitor</a:t>
                      </a:r>
                      <a:br>
                        <a:rPr lang="en-US" sz="700" b="1">
                          <a:latin typeface="Calibri"/>
                          <a:ea typeface="Calibri"/>
                          <a:cs typeface="Calibri"/>
                          <a:sym typeface="Calibri"/>
                        </a:rPr>
                      </a:br>
                      <a:r>
                        <a:rPr lang="en-US" sz="500" b="1">
                          <a:latin typeface="Calibri"/>
                          <a:ea typeface="Calibri"/>
                          <a:cs typeface="Calibri"/>
                          <a:sym typeface="Calibri"/>
                        </a:rPr>
                        <a:t>(Complete now and monitor)</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GB" sz="800" dirty="0"/>
                        <a:t>Ensure staff have access to high-quality PE planning that supports the delivery of progressive, engaging and inclusive PE lessons.</a:t>
                      </a:r>
                      <a:endParaRPr dirty="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Purchase PE Hub membership, giving staff access to curriculum planning, lesson sequences, assessment materials and demonstration videos. Staff use the resource to plan and deliver lessons across the school.</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Consistently high-quality PE lessons that build pupils' skills and confidence while supporting teachers' subject knowledge and lesson delivery.</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Lesson observations, teacher feedback, PE monitoring, planning scrutiny and pupil progress in PE.</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642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impact have you seen?</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Approx. cost</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Staff report that PE Hub has reduced planning workload while providing engaging and progressive lessons. Pupils have benefited from consistent teaching and a well-sequenced PE curriculum across year groups.</a:t>
                      </a:r>
                      <a:endParaRPr sz="4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Renew PE Hub membership annually to maintain access to updated planning, curriculum guidance and assessment materials that support staff development.</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Staff questionnaires, lesson observations and curriculum monitoring.</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600" dirty="0">
                          <a:solidFill>
                            <a:schemeClr val="dk1"/>
                          </a:solidFill>
                          <a:latin typeface="Calibri"/>
                          <a:ea typeface="Calibri"/>
                          <a:cs typeface="Calibri"/>
                          <a:sym typeface="Calibri"/>
                        </a:rPr>
                        <a:t>£370</a:t>
                      </a:r>
                      <a:endParaRPr dirty="0"/>
                    </a:p>
                    <a:p>
                      <a:pPr marL="0" marR="0" lvl="0" indent="0" algn="l" rtl="0">
                        <a:lnSpc>
                          <a:spcPct val="100000"/>
                        </a:lnSpc>
                        <a:spcBef>
                          <a:spcPts val="0"/>
                        </a:spcBef>
                        <a:spcAft>
                          <a:spcPts val="0"/>
                        </a:spcAft>
                        <a:buNone/>
                      </a:pPr>
                      <a:endParaRPr sz="600" b="1"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25" descr="A screenshot of a computer&#10;&#10;AI-generated content may be incorrect."/>
          <p:cNvPicPr preferRelativeResize="0"/>
          <p:nvPr/>
        </p:nvPicPr>
        <p:blipFill rotWithShape="1">
          <a:blip r:embed="rId3">
            <a:alphaModFix/>
          </a:blip>
          <a:srcRect/>
          <a:stretch/>
        </p:blipFill>
        <p:spPr>
          <a:xfrm>
            <a:off x="-16769" y="0"/>
            <a:ext cx="6166284" cy="4322536"/>
          </a:xfrm>
          <a:prstGeom prst="rect">
            <a:avLst/>
          </a:prstGeom>
          <a:noFill/>
          <a:ln>
            <a:noFill/>
          </a:ln>
        </p:spPr>
      </p:pic>
      <p:sp>
        <p:nvSpPr>
          <p:cNvPr id="170" name="Google Shape;170;p25"/>
          <p:cNvSpPr txBox="1"/>
          <p:nvPr/>
        </p:nvSpPr>
        <p:spPr>
          <a:xfrm>
            <a:off x="241825" y="208550"/>
            <a:ext cx="3559359"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dirty="0">
                <a:solidFill>
                  <a:schemeClr val="dk1"/>
                </a:solidFill>
                <a:latin typeface="Calibri"/>
                <a:ea typeface="Calibri"/>
                <a:cs typeface="Calibri"/>
                <a:sym typeface="Calibri"/>
              </a:rPr>
              <a:t>Your objective: 2025/26 Lunchtime Play Provision</a:t>
            </a:r>
            <a:endParaRPr dirty="0"/>
          </a:p>
        </p:txBody>
      </p:sp>
      <p:graphicFrame>
        <p:nvGraphicFramePr>
          <p:cNvPr id="171" name="Google Shape;171;p25"/>
          <p:cNvGraphicFramePr/>
          <p:nvPr>
            <p:extLst>
              <p:ext uri="{D42A27DB-BD31-4B8C-83A1-F6EECF244321}">
                <p14:modId xmlns:p14="http://schemas.microsoft.com/office/powerpoint/2010/main" val="1045667746"/>
              </p:ext>
            </p:extLst>
          </p:nvPr>
        </p:nvGraphicFramePr>
        <p:xfrm>
          <a:off x="294842" y="694098"/>
          <a:ext cx="5530125" cy="3368080"/>
        </p:xfrm>
        <a:graphic>
          <a:graphicData uri="http://schemas.openxmlformats.org/drawingml/2006/table">
            <a:tbl>
              <a:tblPr firstRow="1" bandRow="1">
                <a:noFill/>
                <a:tableStyleId>{5E142ECE-845B-42AD-B02F-5E5F85B4AF0F}</a:tableStyleId>
              </a:tblPr>
              <a:tblGrid>
                <a:gridCol w="497650">
                  <a:extLst>
                    <a:ext uri="{9D8B030D-6E8A-4147-A177-3AD203B41FA5}">
                      <a16:colId xmlns:a16="http://schemas.microsoft.com/office/drawing/2014/main" val="20000"/>
                    </a:ext>
                  </a:extLst>
                </a:gridCol>
                <a:gridCol w="1089650">
                  <a:extLst>
                    <a:ext uri="{9D8B030D-6E8A-4147-A177-3AD203B41FA5}">
                      <a16:colId xmlns:a16="http://schemas.microsoft.com/office/drawing/2014/main" val="20001"/>
                    </a:ext>
                  </a:extLst>
                </a:gridCol>
                <a:gridCol w="1510975">
                  <a:extLst>
                    <a:ext uri="{9D8B030D-6E8A-4147-A177-3AD203B41FA5}">
                      <a16:colId xmlns:a16="http://schemas.microsoft.com/office/drawing/2014/main" val="20002"/>
                    </a:ext>
                  </a:extLst>
                </a:gridCol>
                <a:gridCol w="1422725">
                  <a:extLst>
                    <a:ext uri="{9D8B030D-6E8A-4147-A177-3AD203B41FA5}">
                      <a16:colId xmlns:a16="http://schemas.microsoft.com/office/drawing/2014/main" val="20003"/>
                    </a:ext>
                  </a:extLst>
                </a:gridCol>
                <a:gridCol w="1009125">
                  <a:extLst>
                    <a:ext uri="{9D8B030D-6E8A-4147-A177-3AD203B41FA5}">
                      <a16:colId xmlns:a16="http://schemas.microsoft.com/office/drawing/2014/main" val="20004"/>
                    </a:ext>
                  </a:extLst>
                </a:gridCol>
              </a:tblGrid>
              <a:tr h="226250">
                <a:tc>
                  <a:txBody>
                    <a:bodyPr/>
                    <a:lstStyle/>
                    <a:p>
                      <a:pPr marL="0" marR="0" lvl="0" indent="0" algn="ctr" rtl="0">
                        <a:spcBef>
                          <a:spcPts val="0"/>
                        </a:spcBef>
                        <a:spcAft>
                          <a:spcPts val="0"/>
                        </a:spcAft>
                        <a:buNone/>
                      </a:pP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a:solidFill>
                            <a:srgbClr val="000000"/>
                          </a:solidFill>
                          <a:latin typeface="Calibri"/>
                          <a:ea typeface="Calibri"/>
                          <a:cs typeface="Calibri"/>
                          <a:sym typeface="Calibri"/>
                        </a:rPr>
                        <a:t>Intent - what is your objective?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Implementation - How will you achieve this?</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Impact - What do you hope to see?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a:solidFill>
                            <a:srgbClr val="000000"/>
                          </a:solidFill>
                          <a:latin typeface="Calibri"/>
                          <a:ea typeface="Calibri"/>
                          <a:cs typeface="Calibri"/>
                          <a:sym typeface="Calibri"/>
                        </a:rPr>
                        <a:t>Supporting evidence</a:t>
                      </a:r>
                      <a:endParaRPr sz="700">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Plan and monitor</a:t>
                      </a:r>
                      <a:br>
                        <a:rPr lang="en-US" sz="700" b="1">
                          <a:latin typeface="Calibri"/>
                          <a:ea typeface="Calibri"/>
                          <a:cs typeface="Calibri"/>
                          <a:sym typeface="Calibri"/>
                        </a:rPr>
                      </a:br>
                      <a:r>
                        <a:rPr lang="en-US" sz="500" b="1">
                          <a:latin typeface="Calibri"/>
                          <a:ea typeface="Calibri"/>
                          <a:cs typeface="Calibri"/>
                          <a:sym typeface="Calibri"/>
                        </a:rPr>
                        <a:t>(Complete now and monitor)</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None/>
                      </a:pPr>
                      <a:r>
                        <a:rPr lang="en-GB" sz="700" dirty="0"/>
                        <a:t>Increase opportunities for active play at lunchtime by providing high-quality play equipment that encourages physical activity, cooperation and imaginative play.</a:t>
                      </a:r>
                      <a:endParaRPr sz="1200" dirty="0"/>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Purchase a range of playground equipment to support outdoor play, including resources that promote physical, creative and cooperative activities. Organise equipment to encourage independent access and active engagement during lunchtimes.</a:t>
                      </a:r>
                      <a:endParaRPr sz="5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More pupils choosing to be physically active at lunchtime, improved behaviour and social interaction, greater engagement in active play and fewer pupils remaining inactive.</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Playground observations, lunchtime behaviour records, photographs and staff feedback.</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1642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What impact have you seen?</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spcBef>
                          <a:spcPts val="0"/>
                        </a:spcBef>
                        <a:spcAft>
                          <a:spcPts val="0"/>
                        </a:spcAft>
                        <a:buNone/>
                      </a:pPr>
                      <a:r>
                        <a:rPr lang="en-US" sz="700" b="1">
                          <a:solidFill>
                            <a:srgbClr val="000000"/>
                          </a:solidFill>
                          <a:latin typeface="Calibri"/>
                          <a:ea typeface="Calibri"/>
                          <a:cs typeface="Calibri"/>
                          <a:sym typeface="Calibri"/>
                        </a:rPr>
                        <a:t>Are the improvements sustainable? How?</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Supporting evidence</a:t>
                      </a:r>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tc>
                  <a:txBody>
                    <a:bodyPr/>
                    <a:lstStyle/>
                    <a:p>
                      <a:pPr marL="0" marR="0" lvl="0" indent="0" algn="ctr" rtl="0">
                        <a:lnSpc>
                          <a:spcPct val="100000"/>
                        </a:lnSpc>
                        <a:spcBef>
                          <a:spcPts val="0"/>
                        </a:spcBef>
                        <a:spcAft>
                          <a:spcPts val="0"/>
                        </a:spcAft>
                        <a:buClr>
                          <a:srgbClr val="000000"/>
                        </a:buClr>
                        <a:buSzPts val="700"/>
                        <a:buFont typeface="Calibri"/>
                        <a:buNone/>
                      </a:pPr>
                      <a:r>
                        <a:rPr lang="en-US" sz="700" b="1">
                          <a:solidFill>
                            <a:srgbClr val="000000"/>
                          </a:solidFill>
                          <a:latin typeface="Calibri"/>
                          <a:ea typeface="Calibri"/>
                          <a:cs typeface="Calibri"/>
                          <a:sym typeface="Calibri"/>
                        </a:rPr>
                        <a:t>Approx. cost</a:t>
                      </a:r>
                      <a:endParaRPr sz="700" b="1">
                        <a:solidFill>
                          <a:srgbClr val="000000"/>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CDE4BD"/>
                    </a:solidFill>
                  </a:tcPr>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700"/>
                        <a:buFont typeface="Arial"/>
                        <a:buNone/>
                      </a:pPr>
                      <a:endParaRPr sz="700" b="1">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650"/>
                        <a:buFont typeface="Calibri"/>
                        <a:buNone/>
                      </a:pPr>
                      <a:r>
                        <a:rPr lang="en-US" sz="650" b="1">
                          <a:latin typeface="Calibri"/>
                          <a:ea typeface="Calibri"/>
                          <a:cs typeface="Calibri"/>
                          <a:sym typeface="Calibri"/>
                        </a:rPr>
                        <a:t>Evaluate</a:t>
                      </a:r>
                      <a:r>
                        <a:rPr lang="en-US" sz="700" b="1">
                          <a:latin typeface="Calibri"/>
                          <a:ea typeface="Calibri"/>
                          <a:cs typeface="Calibri"/>
                          <a:sym typeface="Calibri"/>
                        </a:rPr>
                        <a:t> </a:t>
                      </a:r>
                      <a:r>
                        <a:rPr lang="en-US" sz="500" b="1">
                          <a:latin typeface="Calibri"/>
                          <a:ea typeface="Calibri"/>
                          <a:cs typeface="Calibri"/>
                          <a:sym typeface="Calibri"/>
                        </a:rPr>
                        <a:t>(Complete in July)</a:t>
                      </a:r>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p>
                      <a:pPr marL="0" marR="0" lvl="0" indent="0" algn="l" rtl="0">
                        <a:lnSpc>
                          <a:spcPct val="100000"/>
                        </a:lnSpc>
                        <a:spcBef>
                          <a:spcPts val="0"/>
                        </a:spcBef>
                        <a:spcAft>
                          <a:spcPts val="0"/>
                        </a:spcAft>
                        <a:buClr>
                          <a:schemeClr val="dk1"/>
                        </a:buClr>
                        <a:buSzPts val="600"/>
                        <a:buFont typeface="Arial"/>
                        <a:buNone/>
                      </a:pPr>
                      <a:endParaRPr sz="600">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700" dirty="0"/>
                        <a:t>Lunchtime play has become more active and purposeful. Pupils are making greater use of equipment, engaging in cooperative play and remaining active for longer periods. Staff have observed improved behaviour and positive social interactions during lunchtimes.</a:t>
                      </a:r>
                      <a:endParaRPr sz="4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Continue to maintain and replenish equipment as required while developing lunchtime play opportunities and training staff to maximise active play.</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800" dirty="0"/>
                        <a:t>behaviour records, lunchtime observations and playground monitoring.</a:t>
                      </a: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chemeClr val="dk1"/>
                        </a:buClr>
                        <a:buSzPts val="600"/>
                        <a:buFont typeface="Calibri"/>
                        <a:buNone/>
                      </a:pPr>
                      <a:r>
                        <a:rPr lang="en-GB" sz="600" dirty="0">
                          <a:solidFill>
                            <a:schemeClr val="dk1"/>
                          </a:solidFill>
                          <a:latin typeface="Calibri"/>
                          <a:ea typeface="Calibri"/>
                          <a:cs typeface="Calibri"/>
                          <a:sym typeface="Calibri"/>
                        </a:rPr>
                        <a:t>10.227.50</a:t>
                      </a:r>
                      <a:endParaRPr dirty="0"/>
                    </a:p>
                    <a:p>
                      <a:pPr marL="0" marR="0" lvl="0" indent="0" algn="l" rtl="0">
                        <a:lnSpc>
                          <a:spcPct val="100000"/>
                        </a:lnSpc>
                        <a:spcBef>
                          <a:spcPts val="0"/>
                        </a:spcBef>
                        <a:spcAft>
                          <a:spcPts val="0"/>
                        </a:spcAft>
                        <a:buNone/>
                      </a:pPr>
                      <a:endParaRPr sz="600" b="1"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None/>
                      </a:pPr>
                      <a:endParaRPr sz="600" dirty="0">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bl>
          </a:graphicData>
        </a:graphic>
      </p:graphicFrame>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915</Words>
  <Application>Microsoft Office PowerPoint</Application>
  <PresentationFormat>Custom</PresentationFormat>
  <Paragraphs>136</Paragraphs>
  <Slides>5</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Play</vt:lpstr>
      <vt:lpstr>Arial</vt:lpstr>
      <vt:lpstr>Calibri</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Katherine Curry</cp:lastModifiedBy>
  <cp:revision>2</cp:revision>
  <dcterms:modified xsi:type="dcterms:W3CDTF">2026-07-16T04:59:10Z</dcterms:modified>
</cp:coreProperties>
</file>